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7" r:id="rId3"/>
    <p:sldId id="258" r:id="rId4"/>
    <p:sldId id="276" r:id="rId5"/>
    <p:sldId id="260" r:id="rId6"/>
    <p:sldId id="261" r:id="rId7"/>
    <p:sldId id="263" r:id="rId8"/>
    <p:sldId id="277" r:id="rId9"/>
    <p:sldId id="275" r:id="rId10"/>
    <p:sldId id="264" r:id="rId11"/>
    <p:sldId id="266" r:id="rId12"/>
    <p:sldId id="267" r:id="rId13"/>
    <p:sldId id="268" r:id="rId14"/>
    <p:sldId id="269" r:id="rId15"/>
    <p:sldId id="265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1" autoAdjust="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04982E-59F5-443D-AD69-EA18220DFEAE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34102D-C2A1-416B-86EF-4E140D7EE6F4}" type="pres">
      <dgm:prSet presAssocID="{1A04982E-59F5-443D-AD69-EA18220DFE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A83F84AE-1350-494E-880A-4439FFCB7B1D}" type="presOf" srcId="{1A04982E-59F5-443D-AD69-EA18220DFEAE}" destId="{AC34102D-C2A1-416B-86EF-4E140D7EE6F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08FB96-0CFB-4625-A5AE-E12C51BA16E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9A342A-F8A3-42C0-A738-2F562F233D3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09600"/>
            <a:ext cx="609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অভিন্দন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আছ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1905000" y="533400"/>
            <a:ext cx="4953000" cy="1066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irect Access Storage 6"/>
          <p:cNvSpPr/>
          <p:nvPr/>
        </p:nvSpPr>
        <p:spPr>
          <a:xfrm>
            <a:off x="2362200" y="5181600"/>
            <a:ext cx="4953000" cy="762000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 descr="C:\Users\DOEL\Downloads\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905000"/>
            <a:ext cx="25908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381000" y="1524000"/>
            <a:ext cx="7696200" cy="4876800"/>
          </a:xfrm>
          <a:prstGeom prst="flowChartPunchedTap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দেওয়ান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ইব্রাহিম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চাপাইর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কালিয়াকৈর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গাজীপুর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মোবাইল-০১৮১৯৪৭৭৯৪৫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Email- dewanibrahim@gmail.com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3" name="Picture 1" descr="I:\image\Abid\Family\196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"/>
            <a:ext cx="1368425" cy="1728787"/>
          </a:xfrm>
          <a:prstGeom prst="rect">
            <a:avLst/>
          </a:prstGeom>
          <a:noFill/>
        </p:spPr>
      </p:pic>
      <p:sp>
        <p:nvSpPr>
          <p:cNvPr id="5" name="Flowchart: Magnetic Disk 4"/>
          <p:cNvSpPr/>
          <p:nvPr/>
        </p:nvSpPr>
        <p:spPr>
          <a:xfrm>
            <a:off x="533400" y="0"/>
            <a:ext cx="1447800" cy="21336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685800" y="838200"/>
            <a:ext cx="7391400" cy="1600200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33685"/>
            <a:ext cx="8305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 ৫০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তারিখ-০১.০৭.১৩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352800"/>
            <a:ext cx="7391400" cy="2895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অধ্যায়-ষষ্ঠ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Users\DELL-PC\Desktop\pen drive\Removable Disk\New Folder (2)\amin\sun6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762000"/>
            <a:ext cx="2619375" cy="1743075"/>
          </a:xfrm>
          <a:prstGeom prst="rect">
            <a:avLst/>
          </a:prstGeom>
          <a:noFill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3657600"/>
            <a:ext cx="1524000" cy="2064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733800"/>
            <a:ext cx="1828800" cy="157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0" y="3505200"/>
            <a:ext cx="2514600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6858000" y="3429000"/>
            <a:ext cx="1676400" cy="24384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771" name="Picture 3" descr="C:\Users\DELL-PC\Desktop\pen drive\Removable Disk\New Folder (2)\amin\soun150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685800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1600200" y="1828800"/>
            <a:ext cx="5562600" cy="1600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4" name="Horizontal Scroll 3"/>
          <p:cNvSpPr/>
          <p:nvPr/>
        </p:nvSpPr>
        <p:spPr>
          <a:xfrm>
            <a:off x="1600200" y="0"/>
            <a:ext cx="5486400" cy="1295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1676400" y="2286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133600"/>
            <a:ext cx="541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সংবেদী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অঙ্গ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1" descr="C:\Users\DELL-PC\Desktop\pen drive\Removable Disk\New Folder (2)\amin\ear canel6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962400"/>
            <a:ext cx="5181600" cy="262201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447800" y="4038600"/>
            <a:ext cx="6477000" cy="3276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0" y="62484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অন্তরগঠন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3581400" y="4114800"/>
            <a:ext cx="38100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657600" y="2895600"/>
            <a:ext cx="37338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657600" y="1676400"/>
            <a:ext cx="36576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14400" y="22098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52525" y="1447800"/>
            <a:ext cx="6096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শিখন</a:t>
            </a:r>
            <a:r>
              <a:rPr lang="en-US" sz="3600" dirty="0" smtClean="0"/>
              <a:t> </a:t>
            </a:r>
            <a:r>
              <a:rPr lang="en-US" sz="3600" dirty="0" err="1" smtClean="0"/>
              <a:t>ফল</a:t>
            </a:r>
            <a:endParaRPr lang="en-US" sz="36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905000" y="1447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152525" y="1447800"/>
            <a:ext cx="609600" cy="4038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62050" y="1838325"/>
            <a:ext cx="53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</a:t>
            </a:r>
          </a:p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</a:t>
            </a:r>
          </a:p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</a:t>
            </a:r>
          </a:p>
          <a:p>
            <a:pPr algn="ctr"/>
            <a:endParaRPr lang="bn-BD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ফ</a:t>
            </a:r>
          </a:p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ল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An-Mally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7400" y="2743200"/>
            <a:ext cx="1295400" cy="10651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SLV%20(5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81200" y="4114800"/>
            <a:ext cx="1295400" cy="971550"/>
          </a:xfrm>
          <a:prstGeom prst="rect">
            <a:avLst/>
          </a:prstGeom>
        </p:spPr>
      </p:pic>
      <p:pic>
        <p:nvPicPr>
          <p:cNvPr id="17410" name="Picture 2" descr="C:\Users\DELL-PC\Desktop\pen drive\Removable Disk\New Folder (2)\amin\ear canel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05000" y="1295401"/>
            <a:ext cx="1676400" cy="13716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581400" y="1828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0" y="28956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চিন্থিত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1400" y="41910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যত্ন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188527" y="3848100"/>
            <a:ext cx="1828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667000" y="2743200"/>
            <a:ext cx="1371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762000" y="27432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0"/>
            <a:ext cx="85344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Callout 4"/>
          <p:cNvSpPr/>
          <p:nvPr/>
        </p:nvSpPr>
        <p:spPr>
          <a:xfrm>
            <a:off x="609600" y="1371600"/>
            <a:ext cx="5638800" cy="1143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মাথার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দুটো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শুনতে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ওদেহের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ভারসাম্য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রক্ষার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অঙ্গ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প্রধাণত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7432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বহিঃকর্ণ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27432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মধ্যকর্ণ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26670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অন্তঃকর্ণ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143000" y="2133600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562600" y="2133600"/>
            <a:ext cx="609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3276600" y="21336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429000"/>
            <a:ext cx="2256312" cy="1447800"/>
          </a:xfrm>
          <a:prstGeom prst="rect">
            <a:avLst/>
          </a:prstGeom>
          <a:noFill/>
        </p:spPr>
      </p:pic>
      <p:pic>
        <p:nvPicPr>
          <p:cNvPr id="26" name="Picture 3" descr="C:\Users\DELL-PC\Desktop\pen drive\Removable Disk\New Folder (2)\amin\bone3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3505200"/>
            <a:ext cx="1828800" cy="1371600"/>
          </a:xfrm>
          <a:prstGeom prst="rect">
            <a:avLst/>
          </a:prstGeom>
          <a:noFill/>
        </p:spPr>
      </p:pic>
      <p:pic>
        <p:nvPicPr>
          <p:cNvPr id="27" name="Picture 5" descr="C:\Users\DELL-PC\Desktop\pen drive\Removable Disk\New Folder (2)\amin\coch4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352800"/>
            <a:ext cx="2619375" cy="1752600"/>
          </a:xfrm>
          <a:prstGeom prst="rect">
            <a:avLst/>
          </a:prstGeom>
          <a:noFill/>
        </p:spPr>
      </p:pic>
      <p:pic>
        <p:nvPicPr>
          <p:cNvPr id="18" name="Picture 2" descr="C:\Users\DELL-PC\Desktop\pen drive\Removable Disk\New Folder (2)\amin\ear cane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5105400"/>
            <a:ext cx="4648200" cy="1752600"/>
          </a:xfrm>
          <a:prstGeom prst="rect">
            <a:avLst/>
          </a:prstGeom>
          <a:noFill/>
        </p:spPr>
      </p:pic>
      <p:cxnSp>
        <p:nvCxnSpPr>
          <p:cNvPr id="20" name="Shape 19"/>
          <p:cNvCxnSpPr>
            <a:endCxn id="25" idx="2"/>
          </p:cNvCxnSpPr>
          <p:nvPr/>
        </p:nvCxnSpPr>
        <p:spPr>
          <a:xfrm rot="10800000">
            <a:off x="1128158" y="4876800"/>
            <a:ext cx="1996043" cy="11430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26" idx="2"/>
          </p:cNvCxnSpPr>
          <p:nvPr/>
        </p:nvCxnSpPr>
        <p:spPr>
          <a:xfrm rot="16200000" flipV="1">
            <a:off x="3048000" y="5257800"/>
            <a:ext cx="9906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495800" y="4800600"/>
            <a:ext cx="13716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066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410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477000" cy="41560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41148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বহিঃকর্ণ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" y="990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পিনা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6858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কুহর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29200" y="32004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পর্দা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কর্ণপটহ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752600" y="228600"/>
            <a:ext cx="1447800" cy="3505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57200" y="381000"/>
            <a:ext cx="9906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3048000" y="1600200"/>
            <a:ext cx="2209800" cy="990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38055" y="491836"/>
            <a:ext cx="1905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257800" y="1295400"/>
            <a:ext cx="10668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Rectangle 14"/>
          <p:cNvSpPr/>
          <p:nvPr/>
        </p:nvSpPr>
        <p:spPr>
          <a:xfrm>
            <a:off x="5001491" y="2944743"/>
            <a:ext cx="1752600" cy="15240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09600" y="3810000"/>
            <a:ext cx="1981200" cy="99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0" y="1905000"/>
            <a:ext cx="1752600" cy="4572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524000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629400" y="24384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বহিঃকর্ণ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685800"/>
            <a:ext cx="2514600" cy="1613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8" presetClass="exit" presetSubtype="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0292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কর্ণকুহরে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381000" y="5029200"/>
            <a:ext cx="54102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42672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পিনাঃ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বাইরের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মাংস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কোমলস্থি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228600" y="4343400"/>
            <a:ext cx="7924800" cy="381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entagon 8"/>
          <p:cNvSpPr/>
          <p:nvPr/>
        </p:nvSpPr>
        <p:spPr>
          <a:xfrm>
            <a:off x="228600" y="2133600"/>
            <a:ext cx="7772400" cy="533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22098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০১।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বহিঃকর্ণঃ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পিনা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কুহর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এবংকর্ণপটহ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বহিঃ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304800"/>
            <a:ext cx="2256312" cy="1447800"/>
          </a:xfrm>
          <a:prstGeom prst="rect">
            <a:avLst/>
          </a:prstGeom>
          <a:noFill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90800"/>
            <a:ext cx="60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228600"/>
            <a:ext cx="533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533400"/>
            <a:ext cx="622431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228600"/>
            <a:ext cx="304800" cy="161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28600" y="18288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পিনা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72200" y="1752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পটহ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162300" y="14859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71800" y="1752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কর্ণকূহর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0" y="5715000"/>
            <a:ext cx="8153400" cy="838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4"/>
          <p:cNvSpPr/>
          <p:nvPr/>
        </p:nvSpPr>
        <p:spPr>
          <a:xfrm>
            <a:off x="0" y="2667000"/>
            <a:ext cx="8458200" cy="4572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667000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কর্ণকুহরঃ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পিনাএকটি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নালিটিকে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কর্ণকুহর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7150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কর্ণকুহর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বকেটি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পর্দায়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পর্দাটির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কর্ণপটহ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কর্ণপটহ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বহিঃকর্ণের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3360" y="609600"/>
            <a:ext cx="641839" cy="1371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3603812"/>
            <a:ext cx="436033" cy="150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657600"/>
            <a:ext cx="2256312" cy="1447800"/>
          </a:xfrm>
          <a:prstGeom prst="rect">
            <a:avLst/>
          </a:prstGeom>
          <a:noFill/>
        </p:spPr>
      </p:pic>
      <p:pic>
        <p:nvPicPr>
          <p:cNvPr id="13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533400"/>
            <a:ext cx="2256312" cy="14478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029200" y="2133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কর্ণকুহর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67400" y="50292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কর্ণপটহ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685800" y="1447800"/>
            <a:ext cx="35052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38200" y="1524000"/>
            <a:ext cx="32766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C:\Users\DELL-PC\Desktop\pen drive\Removable Disk\New Folder (2)\amin\coch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28600"/>
            <a:ext cx="7620000" cy="28956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914400" y="1295400"/>
            <a:ext cx="31242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5" name="Picture 3" descr="C:\Users\DELL-PC\Desktop\pen drive\Removable Disk\New Folder (2)\amin\bone3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276600"/>
            <a:ext cx="2438400" cy="1828800"/>
          </a:xfrm>
          <a:prstGeom prst="rect">
            <a:avLst/>
          </a:prstGeom>
          <a:noFill/>
        </p:spPr>
      </p:pic>
      <p:pic>
        <p:nvPicPr>
          <p:cNvPr id="18436" name="Picture 4" descr="C:\Users\DELL-PC\Desktop\pen drive\Removable Disk\New Folder (2)\amin\bon3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3276600"/>
            <a:ext cx="2533650" cy="2133600"/>
          </a:xfrm>
          <a:prstGeom prst="rect">
            <a:avLst/>
          </a:prstGeom>
          <a:noFill/>
        </p:spPr>
      </p:pic>
      <p:pic>
        <p:nvPicPr>
          <p:cNvPr id="18437" name="Picture 5" descr="C:\Users\DELL-PC\Desktop\pen drive\Removable Disk\New Folder (2)\amin\coch4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429000"/>
            <a:ext cx="2619375" cy="17526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295400" y="58674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মধ্যকর্ণ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5600" y="57150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অন্তঃকর্ণ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>
            <a:endCxn id="18435" idx="2"/>
          </p:cNvCxnSpPr>
          <p:nvPr/>
        </p:nvCxnSpPr>
        <p:spPr>
          <a:xfrm rot="16200000" flipV="1">
            <a:off x="1181100" y="53721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362200" y="5410200"/>
            <a:ext cx="7620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7086600" y="5410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1219200" y="8382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953000" y="3810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7200" y="3810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মধ্যকর্ণ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6000" y="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অন্তঃকর্ণ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০২।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মধ্যকর্ণঃ-বহিঃকর্ণ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অন্তঃকর্ণের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মাঝখানে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মধ্যকর্ণ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অবস্থিত।এটি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বায়ূপর্ণ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থলি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যারমধ্যে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অস্থি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অস্থিসমুহের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তরঙ্গ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অন্তকর্ণে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পৌচ্ছায়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অস্থি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তিনটির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১)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মেলিয়াস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২)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ইনকাস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স্টোপস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গলার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সংযোগের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নলটির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কর্ণপটহের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 descr="C:\Users\DELL-PC\Desktop\pen drive\Removable Disk\New Folder (2)\amin\bone3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352800"/>
            <a:ext cx="5486400" cy="2895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10200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মধ্যকর্ণ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33400"/>
            <a:ext cx="91440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52800" y="58674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অন্তঃকর্ণ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8" name="Picture 2" descr="C:\Users\DELL-PC\Desktop\smtahmina\coch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3581400"/>
            <a:ext cx="1676400" cy="2168676"/>
          </a:xfrm>
          <a:prstGeom prst="rect">
            <a:avLst/>
          </a:prstGeom>
          <a:noFill/>
        </p:spPr>
      </p:pic>
      <p:pic>
        <p:nvPicPr>
          <p:cNvPr id="19459" name="Picture 3" descr="C:\Users\DELL-PC\Desktop\smtahmina\coch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505200"/>
            <a:ext cx="1981200" cy="22913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19200" y="6096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ইউটিকুলাস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600" y="59436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স্যাকুলাস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12954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অন্তঃকর্ণঃ-এটি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অডিটরি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ক্যাপসুলের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অন্তকর্ণ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প্রকুষ্ঠে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ইউটিকুলাস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খ)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স্যাকুলাস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04800" y="1295400"/>
            <a:ext cx="81534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191000" y="5943600"/>
            <a:ext cx="1295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295400" y="6172200"/>
            <a:ext cx="13716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629400" y="6096000"/>
            <a:ext cx="1524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5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>
          <a:xfrm>
            <a:off x="609600" y="3810000"/>
            <a:ext cx="8534400" cy="1524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entagon 7"/>
          <p:cNvSpPr/>
          <p:nvPr/>
        </p:nvSpPr>
        <p:spPr>
          <a:xfrm>
            <a:off x="609600" y="0"/>
            <a:ext cx="8534400" cy="1752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0"/>
            <a:ext cx="7620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ইউটিকুলাসঃ-অন্তকর্ণের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প্রকোষ্ঠটি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অর্ধবৃত্তাকার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গঠিত।এদের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সূক্ষ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লোমের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স্নায়ু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নড়ে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আন্দলিত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তখনই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স্নায়ুগুলো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উদ্দীপ্ত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তখনই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উত্তীপনা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মস্তিষ্কে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পৌচ্ছায়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733800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স্যাকুলাসঃ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অন্তকর্ণের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প্রকোষ্ঠের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চেহারা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অনেকটা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শামুকের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প্যাচানো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ককলিয়া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ককলিয়ার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ভেতরে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শ্রবন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সংবেদী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প্যাচানো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3" descr="C:\Users\DELL-PC\Desktop\smtahmina\coch4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752600"/>
            <a:ext cx="1499367" cy="1734065"/>
          </a:xfrm>
          <a:prstGeom prst="rect">
            <a:avLst/>
          </a:prstGeom>
          <a:noFill/>
        </p:spPr>
      </p:pic>
      <p:pic>
        <p:nvPicPr>
          <p:cNvPr id="12" name="Picture 2" descr="C:\Users\DELL-PC\Desktop\smtahmina\coch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981200"/>
            <a:ext cx="1371600" cy="146957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447800" y="33528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ইউটিকুলাস</a:t>
            </a:r>
            <a:endParaRPr lang="en-US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6600" y="3276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স্যাকুলাস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7526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86600" y="4343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352800" y="0"/>
            <a:ext cx="2438400" cy="2438400"/>
          </a:xfrm>
          <a:prstGeom prst="ellipse">
            <a:avLst/>
          </a:prstGeom>
          <a:solidFill>
            <a:srgbClr val="77933C">
              <a:alpha val="23922"/>
            </a:srgbClr>
          </a:solidFill>
          <a:ln w="31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2438400" y="1905000"/>
            <a:ext cx="1143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6" idx="5"/>
          </p:cNvCxnSpPr>
          <p:nvPr/>
        </p:nvCxnSpPr>
        <p:spPr>
          <a:xfrm rot="16200000" flipH="1">
            <a:off x="5548405" y="1967004"/>
            <a:ext cx="814295" cy="10428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5" descr="C:\Users\DELL-PC\Desktop\pen drive\Removable Disk\New Folder (2)\amin\coch4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048000"/>
            <a:ext cx="2619375" cy="1752600"/>
          </a:xfrm>
          <a:prstGeom prst="rect">
            <a:avLst/>
          </a:prstGeom>
          <a:noFill/>
        </p:spPr>
      </p:pic>
      <p:pic>
        <p:nvPicPr>
          <p:cNvPr id="14" name="Picture 3" descr="C:\Users\DELL-PC\Desktop\pen drive\Removable Disk\New Folder (2)\amin\bone3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0"/>
            <a:ext cx="2438400" cy="1828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676400" y="5257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054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-খ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>
            <a:stCxn id="6" idx="2"/>
          </p:cNvCxnSpPr>
          <p:nvPr/>
        </p:nvCxnSpPr>
        <p:spPr>
          <a:xfrm rot="10800000">
            <a:off x="2971800" y="1143000"/>
            <a:ext cx="381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04800"/>
            <a:ext cx="2375065" cy="15240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533400" y="2209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-গ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19800" y="0"/>
            <a:ext cx="3124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-খ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নীল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-ক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-গ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আলোচনার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1828800" cy="157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 descr="C:\Users\DELL-PC\Desktop\pen drive\Removable Disk\New Folder (2)\amin\soun15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09800"/>
            <a:ext cx="1856589" cy="13906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71600" y="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যত্ন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1066800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নিয়মিত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পরিস্কার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0800" y="2438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শুনা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410" name="Picture 2" descr="C:\Users\DELL-PC\Desktop\pen drive\Removable Disk\New Folder (2)\amin\bat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886200"/>
            <a:ext cx="2046834" cy="13620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62200" y="37338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গোসলের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সময়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ডুকে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	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সেদিকে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খেয়াল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রাখা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6388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পোকামাকর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ঢুকলে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ড়াক্তারের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Callout 10"/>
          <p:cNvSpPr/>
          <p:nvPr/>
        </p:nvSpPr>
        <p:spPr>
          <a:xfrm>
            <a:off x="3657600" y="0"/>
            <a:ext cx="2133600" cy="11430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2438400" y="838200"/>
            <a:ext cx="3962400" cy="1143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2362200" y="2286000"/>
            <a:ext cx="4114800" cy="1066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2286000" y="3352800"/>
            <a:ext cx="6324600" cy="1828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0" y="5715000"/>
            <a:ext cx="8763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8" presetClass="exit" presetSubtype="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C:\Users\DELL-PC\Desktop\pen drive\Removable Disk\New Folder (2)\amin\bone3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743200"/>
            <a:ext cx="2438400" cy="1828800"/>
          </a:xfrm>
          <a:prstGeom prst="rect">
            <a:avLst/>
          </a:prstGeom>
          <a:noFill/>
        </p:spPr>
      </p:pic>
      <p:pic>
        <p:nvPicPr>
          <p:cNvPr id="4" name="Picture 5" descr="C:\Users\DELL-PC\Desktop\pen drive\Removable Disk\New Folder (2)\amin\coch4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800600"/>
            <a:ext cx="2619375" cy="1752600"/>
          </a:xfrm>
          <a:prstGeom prst="rect">
            <a:avLst/>
          </a:prstGeom>
          <a:noFill/>
        </p:spPr>
      </p:pic>
      <p:pic>
        <p:nvPicPr>
          <p:cNvPr id="5" name="Picture 2" descr="C:\Users\DELL-PC\Desktop\pen drive\Removable Disk\New Folder (2)\amin\e canel3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838200"/>
            <a:ext cx="2375065" cy="15240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1447800" y="1143000"/>
            <a:ext cx="23622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90800" y="16002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1524000" y="1600200"/>
            <a:ext cx="1905000" cy="4572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38200" y="2971800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62200" y="3352800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76400" y="4191000"/>
            <a:ext cx="2057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>
            <a:off x="685800" y="5486400"/>
            <a:ext cx="2133600" cy="9906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58674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86200" y="9144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পিনা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962400" y="914400"/>
            <a:ext cx="7620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962400" y="14478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কর্ণপটহ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962400" y="1447800"/>
            <a:ext cx="12192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581400" y="1981200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কর্ণকুহর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657600" y="2057400"/>
            <a:ext cx="1295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86200" y="26670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মেলিয়াস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886200" y="2743200"/>
            <a:ext cx="1524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886200" y="3200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ইনকাস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3886200" y="3200400"/>
            <a:ext cx="11430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810000" y="3962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স্টোপস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810000" y="3886200"/>
            <a:ext cx="914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276600" y="5638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ককলিয়া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স্যাকুলাস</a:t>
            </a:r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3276600" y="5562600"/>
            <a:ext cx="20574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895600" y="6400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ইউটিকুলাস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895600" y="63246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4572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কাজ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DELL-PC\Desktop\pen drive\Removable Disk\New Folder (2)\amin\ear can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95400"/>
            <a:ext cx="5334000" cy="304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3400" y="48768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কর্ণের</a:t>
            </a:r>
            <a:r>
              <a:rPr lang="bn-BD" sz="36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চিন্হিত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7620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থেকো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an 2"/>
          <p:cNvSpPr/>
          <p:nvPr/>
        </p:nvSpPr>
        <p:spPr>
          <a:xfrm>
            <a:off x="2514600" y="762000"/>
            <a:ext cx="3962400" cy="7620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09800" y="4343400"/>
            <a:ext cx="510540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Picture 6" descr="C:\Users\DOEL\Downloads\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600200"/>
            <a:ext cx="4419600" cy="3027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1100</TotalTime>
  <Words>461</Words>
  <Application>Microsoft Office PowerPoint</Application>
  <PresentationFormat>On-screen Show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DELL-PC</dc:creator>
  <cp:lastModifiedBy>Doel-1612i3</cp:lastModifiedBy>
  <cp:revision>135</cp:revision>
  <dcterms:created xsi:type="dcterms:W3CDTF">2013-07-01T07:38:39Z</dcterms:created>
  <dcterms:modified xsi:type="dcterms:W3CDTF">2013-07-10T06:50:06Z</dcterms:modified>
</cp:coreProperties>
</file>